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48" r:id="rId1"/>
  </p:sldMasterIdLst>
  <p:notesMasterIdLst>
    <p:notesMasterId r:id="rId15"/>
  </p:notesMasterIdLst>
  <p:sldIdLst>
    <p:sldId id="256" r:id="rId2"/>
    <p:sldId id="258" r:id="rId3"/>
    <p:sldId id="257" r:id="rId4"/>
    <p:sldId id="260" r:id="rId5"/>
    <p:sldId id="259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67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801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114" y="23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3BA33E-B941-4E9F-AEDA-DA8592E68AA7}" type="datetimeFigureOut">
              <a:rPr lang="fr-FR" smtClean="0"/>
              <a:t>11/01/2018</a:t>
            </a:fld>
            <a:endParaRPr lang="fr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3B26F4-3831-4EF5-BBEB-85597CF62C32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116539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6A9F4F-9CB7-41ED-8DC7-86126AB2153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flipH="1">
            <a:off x="9324170" y="2780680"/>
            <a:ext cx="1326099" cy="13260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22" presetClass="entr" presetSubtype="1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BB0BE-B890-4EEF-9B42-6F00F837E524}" type="datetime1">
              <a:rPr lang="fr-FR" smtClean="0"/>
              <a:t>11/01/2018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Maxime Brocourt, William Zaborowsky &amp; Louis Prud’homme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cover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22" presetClass="entr" presetSubtype="1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EF0DD-AD12-432B-AC4E-94FAF87C1CE8}" type="datetime1">
              <a:rPr lang="fr-FR" smtClean="0"/>
              <a:t>11/01/2018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Maxime Brocourt, William Zaborowsky &amp; Louis Prud’homme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85340-6EFA-49F7-A6FC-AEAEF96EE66E}" type="datetime1">
              <a:rPr lang="fr-FR" smtClean="0"/>
              <a:t>11/01/2018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Maxime Brocourt, William Zaborowsky &amp; Louis Prud’homme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47" y="2121427"/>
            <a:ext cx="4472327" cy="549503"/>
          </a:xfrm>
        </p:spPr>
        <p:txBody>
          <a:bodyPr anchor="t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19" y="2670090"/>
            <a:ext cx="4698355" cy="326503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1" y="2121427"/>
            <a:ext cx="4474028" cy="548663"/>
          </a:xfrm>
        </p:spPr>
        <p:txBody>
          <a:bodyPr anchor="t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0" y="2670090"/>
            <a:ext cx="4700059" cy="326503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EE8C57-06A3-419A-89A4-2377F0E7FA4C}" type="datetime1">
              <a:rPr lang="fr-FR" smtClean="0"/>
              <a:t>11/01/2018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Maxime Brocourt, William Zaborowsky &amp; Louis Prud’homme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uiExpand="1" build="p" bldLvl="2"/>
      <p:bldP spid="5" grpId="0" uiExpand="1" build="p" bldLvl="2"/>
      <p:bldP spid="6" grpId="0" uiExpand="1" build="p" bldLvl="2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E4FDA-43FE-4E16-B794-5FC8196441CD}" type="datetime1">
              <a:rPr lang="fr-FR" smtClean="0"/>
              <a:t>11/01/2018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Maxime Brocourt, William Zaborowsky &amp; Louis Prud’homme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C39A2-93E6-467E-8A7C-356B1563DA9F}" type="datetime1">
              <a:rPr lang="fr-FR" smtClean="0"/>
              <a:t>11/01/2018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Maxime Brocourt, William Zaborowsky &amp; Louis Prud’homme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microsoft.com/office/2007/relationships/hdphoto" Target="../media/hdphoto1.wdp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9">
            <a:lum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Blur radius="1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1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E9CA93-117F-4EDF-91E6-E5FB568EA0AE}" type="datetime1">
              <a:rPr lang="fr-FR" smtClean="0"/>
              <a:t>11/01/2018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Maxime Brocourt, William Zaborowsky &amp; Louis Prud’homme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4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0" r:id="rId3"/>
    <p:sldLayoutId id="2147483652" r:id="rId4"/>
    <p:sldLayoutId id="2147483653" r:id="rId5"/>
    <p:sldLayoutId id="2147483656" r:id="rId6"/>
    <p:sldLayoutId id="2147483657" r:id="rId7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>
        <p:tmplLst>
          <p:tmpl lvl="1">
            <p:tnLst>
              <p:par>
                <p:cTn presetID="42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42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42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42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42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BA6A9-1535-4E94-A2EE-2DAECAF168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 anchorCtr="0"/>
          <a:lstStyle/>
          <a:p>
            <a:r>
              <a:rPr lang="fr-FR" sz="7200" dirty="0" err="1">
                <a:latin typeface="AmazDooMLeft" pitchFamily="2" charset="0"/>
              </a:rPr>
              <a:t>Fata</a:t>
            </a:r>
            <a:r>
              <a:rPr lang="fr-FR" sz="7200" dirty="0" err="1">
                <a:latin typeface="AmazDooMRight" pitchFamily="2" charset="0"/>
              </a:rPr>
              <a:t>L</a:t>
            </a:r>
            <a:r>
              <a:rPr lang="fr-FR" sz="7200" dirty="0" err="1">
                <a:latin typeface="AmazDooMLeft" pitchFamily="2" charset="0"/>
              </a:rPr>
              <a:t>Picard</a:t>
            </a:r>
            <a:r>
              <a:rPr lang="fr-FR" sz="7200" dirty="0" err="1">
                <a:latin typeface="AmazDooMRight" pitchFamily="2" charset="0"/>
              </a:rPr>
              <a:t>S</a:t>
            </a:r>
            <a:endParaRPr lang="fr-FR" sz="8800" dirty="0">
              <a:latin typeface="AmazDooMRight" pitchFamily="2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8BEFF6-F114-4C39-8FDF-7E756AA313C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Maxime Brocourt, William </a:t>
            </a:r>
            <a:r>
              <a:rPr lang="fr-FR" dirty="0" err="1"/>
              <a:t>Zaborowski</a:t>
            </a:r>
            <a:r>
              <a:rPr lang="fr-FR" dirty="0"/>
              <a:t>, Louis Prud’homme</a:t>
            </a:r>
          </a:p>
        </p:txBody>
      </p:sp>
    </p:spTree>
    <p:extLst>
      <p:ext uri="{BB962C8B-B14F-4D97-AF65-F5344CB8AC3E}">
        <p14:creationId xmlns:p14="http://schemas.microsoft.com/office/powerpoint/2010/main" val="61375355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9A5C36-500C-48E3-94EF-5E07599ED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Gestion de projet – Contribution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D4DA33-F603-474F-91E9-889EEA637D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Architecture → Louis</a:t>
            </a:r>
          </a:p>
          <a:p>
            <a:r>
              <a:rPr lang="fr-FR" dirty="0"/>
              <a:t>Plugins → Louis &amp; Maxime</a:t>
            </a:r>
          </a:p>
          <a:p>
            <a:r>
              <a:rPr lang="fr-FR" dirty="0" err="1"/>
              <a:t>ClassLoader</a:t>
            </a:r>
            <a:r>
              <a:rPr lang="fr-FR" dirty="0"/>
              <a:t> → William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461BFA-215B-452C-8DC1-F5FCC47053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528EC-E3FD-4FBC-8607-C9928FD80EAD}" type="datetime1">
              <a:rPr lang="fr-FR" smtClean="0"/>
              <a:t>11/01/2018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610EFB-BEC9-4DED-A59C-DBA8D8937D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Maxime Brocourt, William Zaborowsky &amp; Louis Prud’homme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7CD2C2-EAD1-459F-B027-91B1F397D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6936779"/>
      </p:ext>
    </p:extLst>
  </p:cSld>
  <p:clrMapOvr>
    <a:masterClrMapping/>
  </p:clrMapOvr>
  <p:transition spd="slow">
    <p:wipe dir="r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9A5C36-500C-48E3-94EF-5E07599ED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Gestion de projet – Erreurs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D4DA33-F603-474F-91E9-889EEA637D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Configuration </a:t>
            </a:r>
            <a:r>
              <a:rPr lang="fr-FR" dirty="0" err="1"/>
              <a:t>maven</a:t>
            </a:r>
            <a:r>
              <a:rPr lang="fr-FR" dirty="0"/>
              <a:t> anarchique</a:t>
            </a:r>
          </a:p>
          <a:p>
            <a:r>
              <a:rPr lang="fr-FR" dirty="0"/>
              <a:t>Testé sur Windows uniquement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461BFA-215B-452C-8DC1-F5FCC47053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17CF8-C4F2-46CF-94AB-FD45061A9B1A}" type="datetime1">
              <a:rPr lang="fr-FR" smtClean="0"/>
              <a:t>11/01/2018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610EFB-BEC9-4DED-A59C-DBA8D8937D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Maxime Brocourt, William Zaborowsky &amp; Louis Prud’homme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7CD2C2-EAD1-459F-B027-91B1F397D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2685223"/>
      </p:ext>
    </p:extLst>
  </p:cSld>
  <p:clrMapOvr>
    <a:masterClrMapping/>
  </p:clrMapOvr>
  <p:transition spd="slow">
    <p:wipe dir="r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9A5C36-500C-48E3-94EF-5E07599ED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D4DA33-F603-474F-91E9-889EEA637D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Un projet fonctionnel</a:t>
            </a:r>
          </a:p>
          <a:p>
            <a:r>
              <a:rPr lang="fr-FR" dirty="0"/>
              <a:t>Potentiellement évolutif</a:t>
            </a:r>
          </a:p>
          <a:p>
            <a:r>
              <a:rPr lang="fr-FR" dirty="0"/>
              <a:t>…Malgré des erreurs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461BFA-215B-452C-8DC1-F5FCC47053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17CF8-C4F2-46CF-94AB-FD45061A9B1A}" type="datetime1">
              <a:rPr lang="fr-FR" smtClean="0"/>
              <a:t>11/01/2018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610EFB-BEC9-4DED-A59C-DBA8D8937D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Maxime Brocourt, William Zaborowsky &amp; Louis Prud’homme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7CD2C2-EAD1-459F-B027-91B1F397D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4830824"/>
      </p:ext>
    </p:extLst>
  </p:cSld>
  <p:clrMapOvr>
    <a:masterClrMapping/>
  </p:clrMapOvr>
  <p:transition spd="slow">
    <p:wipe dir="r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8E28C-9105-4280-9C20-BCF1745AB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Fin !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4F423BB-35FE-4DF8-BB61-97227846E3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2E0A70-4B41-4262-B215-B90F297FA6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23581-32AF-40AC-9144-CD4BCE40A141}" type="datetime1">
              <a:rPr lang="fr-FR" smtClean="0"/>
              <a:t>11/01/2018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D5F83F-E752-4E23-9D43-953B7499F8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Maxime </a:t>
            </a:r>
            <a:r>
              <a:rPr lang="en-US" dirty="0" err="1"/>
              <a:t>Brocourt</a:t>
            </a:r>
            <a:r>
              <a:rPr lang="en-US" dirty="0"/>
              <a:t>, William </a:t>
            </a:r>
            <a:r>
              <a:rPr lang="en-US" dirty="0" err="1"/>
              <a:t>Zaborowsky</a:t>
            </a:r>
            <a:r>
              <a:rPr lang="en-US" dirty="0"/>
              <a:t> &amp; Louis Prud’homme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7927D4-62E0-4633-8559-B5BAA0B89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13</a:t>
            </a:fld>
            <a:endParaRPr lang="en-US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56463E53-019D-4A6B-9918-663FC96E4A04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 rot="21418178">
            <a:off x="2489200" y="921812"/>
            <a:ext cx="3942080" cy="44750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55507419"/>
      </p:ext>
    </p:extLst>
  </p:cSld>
  <p:clrMapOvr>
    <a:masterClrMapping/>
  </p:clrMapOvr>
  <p:transition spd="slow">
    <p:cover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095EAC4-D26F-475D-8E48-339684D98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Architecture générale – Les outils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E7FB308-1591-47D4-B760-EDCC50E957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Projet Maven</a:t>
            </a:r>
          </a:p>
          <a:p>
            <a:pPr lvl="1"/>
            <a:r>
              <a:rPr lang="fr-FR" dirty="0"/>
              <a:t>Découpé en modules</a:t>
            </a:r>
          </a:p>
          <a:p>
            <a:endParaRPr lang="fr-F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1675D6-C11E-4B43-B444-36497D2CC3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D1B0E7-7417-40F6-97D5-AE1E44CD5D5F}" type="datetime1">
              <a:rPr lang="fr-FR" smtClean="0"/>
              <a:t>11/01/2018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12D8B7-85B1-4F32-A763-460A30B957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Maxime Brocourt, William Zaborowsky &amp; Louis Prud’homme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21D6EB-78DE-4FB9-8FE4-69B093E398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</a:t>
            </a:fld>
            <a:endParaRPr lang="en-US" dirty="0"/>
          </a:p>
        </p:txBody>
      </p:sp>
      <p:pic>
        <p:nvPicPr>
          <p:cNvPr id="12" name="Picture 2" descr="Résultat de recherche d'images pour &quot;maven&quot;">
            <a:extLst>
              <a:ext uri="{FF2B5EF4-FFF2-40B4-BE49-F238E27FC236}">
                <a16:creationId xmlns:a16="http://schemas.microsoft.com/office/drawing/2014/main" id="{3F4D51C2-9248-411A-9C68-35F9A8ABFF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0981" y="3311133"/>
            <a:ext cx="3752552" cy="13008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9082277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 bldLvl="2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095EAC4-D26F-475D-8E48-339684D98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Architecture générale – L’organisation des sources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E7FB308-1591-47D4-B760-EDCC50E957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Game</a:t>
            </a:r>
          </a:p>
          <a:p>
            <a:r>
              <a:rPr lang="fr-FR" dirty="0" err="1"/>
              <a:t>Shared</a:t>
            </a:r>
            <a:endParaRPr lang="fr-FR" dirty="0"/>
          </a:p>
          <a:p>
            <a:r>
              <a:rPr lang="fr-FR" dirty="0"/>
              <a:t>Plugins</a:t>
            </a:r>
          </a:p>
          <a:p>
            <a:pPr lvl="1"/>
            <a:r>
              <a:rPr lang="fr-FR" dirty="0" err="1"/>
              <a:t>Mandatory</a:t>
            </a:r>
            <a:r>
              <a:rPr lang="fr-FR" dirty="0"/>
              <a:t> (obligatoires)</a:t>
            </a:r>
          </a:p>
          <a:p>
            <a:pPr lvl="1"/>
            <a:r>
              <a:rPr lang="fr-FR" dirty="0" err="1"/>
              <a:t>Optionnal</a:t>
            </a:r>
            <a:endParaRPr lang="fr-F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1675D6-C11E-4B43-B444-36497D2CC3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3B723-7DD3-4DC0-B681-59F87ADC3461}" type="datetime1">
              <a:rPr lang="fr-FR" smtClean="0"/>
              <a:t>11/01/2018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12D8B7-85B1-4F32-A763-460A30B957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Maxime Brocourt, William Zaborowsky &amp; Louis Prud’homme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21D6EB-78DE-4FB9-8FE4-69B093E398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</a:t>
            </a:fld>
            <a:endParaRPr lang="en-US" dirty="0"/>
          </a:p>
        </p:txBody>
      </p:sp>
      <p:pic>
        <p:nvPicPr>
          <p:cNvPr id="10" name="Picture 6" descr="Résultat de recherche d'images pour &quot;game&quot;">
            <a:extLst>
              <a:ext uri="{FF2B5EF4-FFF2-40B4-BE49-F238E27FC236}">
                <a16:creationId xmlns:a16="http://schemas.microsoft.com/office/drawing/2014/main" id="{9DAEB10C-92CF-4BD0-AB7E-CF4EC10F1D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82368">
            <a:off x="8922581" y="3166361"/>
            <a:ext cx="1940339" cy="19403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84B1C54-1D3E-4BE7-9EFD-B20D8B1D711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1051792">
            <a:off x="8922581" y="3166359"/>
            <a:ext cx="1940339" cy="19403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3588CF4-FE08-4730-9DCF-7F0CC8AE3F1F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8820888" y="3024612"/>
            <a:ext cx="2223831" cy="22238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D32CF1B-9B97-4585-B0EB-9707DC08DF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20889" y="3024613"/>
            <a:ext cx="2223831" cy="22238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75585954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5 0.00324 L -0.20833 -0.19514 " pathEditMode="relative" ptsTypes="AA">
                                      <p:cBhvr>
                                        <p:cTn id="57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8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17 0.00185 L -0.20481 0.13657 " pathEditMode="relative" rAng="0" ptsTypes="AA">
                                      <p:cBhvr>
                                        <p:cTn id="59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182" y="67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 bldLvl="2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14F013-17AE-4EC0-88C7-C3860233DF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Architecture des plugins – Forme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A8F581-2FED-4BDA-87DF-30938A14A9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Une ou plusieurs classes</a:t>
            </a:r>
          </a:p>
          <a:p>
            <a:r>
              <a:rPr lang="fr-FR" dirty="0"/>
              <a:t>Des méthodes normalisées</a:t>
            </a:r>
          </a:p>
          <a:p>
            <a:r>
              <a:rPr lang="fr-FR" dirty="0"/>
              <a:t>Utilisation d’annotations pour savoir qui fait quoi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E2EFD5-4E44-4328-96F1-358B21389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24B5F2-B98B-43D7-98AC-A3934942729F}" type="datetime1">
              <a:rPr lang="fr-FR" smtClean="0"/>
              <a:t>11/01/2018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0B74AD-BA4B-4E51-A301-859E379F79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Maxime Brocourt, William Zaborowsky &amp; Louis Prud’homme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58AC39-6D3A-473D-95CA-2C653EF53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E66A96-3CEB-41D5-9777-04472B6409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0981" y="2891220"/>
            <a:ext cx="4189005" cy="20299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A3FBA4F-61B4-4B3F-8A62-24FC2373DE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484" y="656947"/>
            <a:ext cx="11092502" cy="5375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460631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6 0.00139 L -0.31198 -0.09305 " pathEditMode="relative" ptsTypes="AA">
                                      <p:cBhvr>
                                        <p:cTn id="10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2000" fill="hold"/>
                                        <p:tgtEl>
                                          <p:spTgt spid="7"/>
                                        </p:tgtEl>
                                      </p:cBhvr>
                                      <p:by x="250000" y="2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0"/>
                            </p:stCondLst>
                            <p:childTnLst>
                              <p:par>
                                <p:cTn id="14" presetID="21" presetClass="exit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1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14F013-17AE-4EC0-88C7-C3860233DF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Architecture des plugins – Type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A8F581-2FED-4BDA-87DF-30938A14A9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Attaque</a:t>
            </a:r>
          </a:p>
          <a:p>
            <a:r>
              <a:rPr lang="fr-FR" dirty="0"/>
              <a:t>Graphique</a:t>
            </a:r>
          </a:p>
          <a:p>
            <a:r>
              <a:rPr lang="fr-FR" dirty="0"/>
              <a:t>Déplacement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E2EFD5-4E44-4328-96F1-358B21389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C24D47-6A70-4033-91AF-6321B25BCDBA}" type="datetime1">
              <a:rPr lang="fr-FR" smtClean="0"/>
              <a:t>11/01/2018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0B74AD-BA4B-4E51-A301-859E379F79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Maxime Brocourt, William Zaborowsky &amp; Louis Prud’homme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58AC39-6D3A-473D-95CA-2C653EF53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</a:t>
            </a:fld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B5EE46C-0A40-40C7-AD3A-B6588FAE420C}"/>
              </a:ext>
            </a:extLst>
          </p:cNvPr>
          <p:cNvSpPr/>
          <p:nvPr/>
        </p:nvSpPr>
        <p:spPr>
          <a:xfrm>
            <a:off x="6716385" y="2819425"/>
            <a:ext cx="2194560" cy="2194560"/>
          </a:xfrm>
          <a:prstGeom prst="ellipse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/>
              <a:t>Attaque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39458BB-F567-4133-ABB7-32BEFBB3F1C7}"/>
              </a:ext>
            </a:extLst>
          </p:cNvPr>
          <p:cNvSpPr/>
          <p:nvPr/>
        </p:nvSpPr>
        <p:spPr>
          <a:xfrm>
            <a:off x="9317119" y="2819425"/>
            <a:ext cx="2194560" cy="2194560"/>
          </a:xfrm>
          <a:prstGeom prst="ellipse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Déplacement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3DACEC0-7039-4C87-8AAD-CB7DCC9AB4BD}"/>
              </a:ext>
            </a:extLst>
          </p:cNvPr>
          <p:cNvSpPr/>
          <p:nvPr/>
        </p:nvSpPr>
        <p:spPr>
          <a:xfrm>
            <a:off x="4115651" y="2819425"/>
            <a:ext cx="2194560" cy="2194560"/>
          </a:xfrm>
          <a:prstGeom prst="ellipse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/>
              <a:t>Graphique</a:t>
            </a:r>
          </a:p>
        </p:txBody>
      </p:sp>
      <p:sp>
        <p:nvSpPr>
          <p:cNvPr id="15" name="Arrow: Left-Right 14">
            <a:extLst>
              <a:ext uri="{FF2B5EF4-FFF2-40B4-BE49-F238E27FC236}">
                <a16:creationId xmlns:a16="http://schemas.microsoft.com/office/drawing/2014/main" id="{70016EBA-337B-4EC9-96CB-A63B8824303C}"/>
              </a:ext>
            </a:extLst>
          </p:cNvPr>
          <p:cNvSpPr/>
          <p:nvPr/>
        </p:nvSpPr>
        <p:spPr>
          <a:xfrm>
            <a:off x="8504432" y="3589057"/>
            <a:ext cx="1219200" cy="655295"/>
          </a:xfrm>
          <a:prstGeom prst="leftRightArrow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Arrow: Notched Right 15">
            <a:extLst>
              <a:ext uri="{FF2B5EF4-FFF2-40B4-BE49-F238E27FC236}">
                <a16:creationId xmlns:a16="http://schemas.microsoft.com/office/drawing/2014/main" id="{7D0BF7F5-6B12-415F-AD82-063CE9207D29}"/>
              </a:ext>
            </a:extLst>
          </p:cNvPr>
          <p:cNvSpPr/>
          <p:nvPr/>
        </p:nvSpPr>
        <p:spPr>
          <a:xfrm>
            <a:off x="5903698" y="3589057"/>
            <a:ext cx="1219200" cy="655295"/>
          </a:xfrm>
          <a:prstGeom prst="notchedRightArrow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92588229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372042-72C8-4E6C-AE85-3B3CB696D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plugins du projet – Attaque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343A38-E261-4A80-8650-1443C0294D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Attaque courte portée</a:t>
            </a:r>
          </a:p>
          <a:p>
            <a:r>
              <a:rPr lang="fr-FR" dirty="0"/>
              <a:t>Attaque longue portée</a:t>
            </a:r>
          </a:p>
          <a:p>
            <a:r>
              <a:rPr lang="fr-FR" dirty="0"/>
              <a:t>Attaque «phœnix»</a:t>
            </a:r>
          </a:p>
          <a:p>
            <a:endParaRPr lang="fr-F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B46DEC-0C6C-42AD-8B9E-6D18D730F4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B6D397-3276-4270-B3DD-23C58897216A}" type="datetime1">
              <a:rPr lang="fr-FR" smtClean="0"/>
              <a:t>11/01/2018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0E0B10-918C-4F43-B7B1-BAA203A093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Maxime Brocourt, William Zaborowsky &amp; Louis Prud’homme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F31500-A0D8-4252-BC42-CEEA3B1AA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8216588"/>
      </p:ext>
    </p:extLst>
  </p:cSld>
  <p:clrMapOvr>
    <a:masterClrMapping/>
  </p:clrMapOvr>
  <p:transition spd="slow">
    <p:wipe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372042-72C8-4E6C-AE85-3B3CB696D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plugins du projet – Déplacement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343A38-E261-4A80-8650-1443C0294D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Déplacement direct</a:t>
            </a:r>
          </a:p>
          <a:p>
            <a:r>
              <a:rPr lang="fr-FR" dirty="0"/>
              <a:t>Déplacement aléatoire</a:t>
            </a:r>
          </a:p>
          <a:p>
            <a:r>
              <a:rPr lang="fr-FR" dirty="0"/>
              <a:t>Déplacement chaotique</a:t>
            </a:r>
          </a:p>
          <a:p>
            <a:r>
              <a:rPr lang="fr-FR" dirty="0"/>
              <a:t>Déplacement «</a:t>
            </a:r>
            <a:r>
              <a:rPr lang="fr-FR" dirty="0" err="1"/>
              <a:t>Scharwzy</a:t>
            </a:r>
            <a:r>
              <a:rPr lang="fr-FR" dirty="0"/>
              <a:t>»</a:t>
            </a:r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B46DEC-0C6C-42AD-8B9E-6D18D730F4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7154D-60B2-4CEA-B1DB-C77F1713C249}" type="datetime1">
              <a:rPr lang="fr-FR" smtClean="0"/>
              <a:t>11/01/2018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0E0B10-918C-4F43-B7B1-BAA203A093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Maxime Brocourt, William Zaborowsky &amp; Louis Prud’homme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F31500-A0D8-4252-BC42-CEEA3B1AA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0335244"/>
      </p:ext>
    </p:extLst>
  </p:cSld>
  <p:clrMapOvr>
    <a:masterClrMapping/>
  </p:clrMapOvr>
  <p:transition spd="slow">
    <p:wipe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372042-72C8-4E6C-AE85-3B3CB696D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plugins du projet – Graphisme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343A38-E261-4A80-8650-1443C0294D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Graphisme basique</a:t>
            </a:r>
          </a:p>
          <a:p>
            <a:r>
              <a:rPr lang="fr-FR" dirty="0"/>
              <a:t>Barre de vie</a:t>
            </a:r>
          </a:p>
          <a:p>
            <a:r>
              <a:rPr lang="fr-FR" dirty="0"/>
              <a:t>Rayon d’attaque</a:t>
            </a:r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B46DEC-0C6C-42AD-8B9E-6D18D730F4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AB6072-8621-41E6-A86E-D34B195448F4}" type="datetime1">
              <a:rPr lang="fr-FR" smtClean="0"/>
              <a:t>11/01/2018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0E0B10-918C-4F43-B7B1-BAA203A093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Maxime Brocourt, William Zaborowsky &amp; Louis Prud’homme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F31500-A0D8-4252-BC42-CEEA3B1AA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3043236"/>
      </p:ext>
    </p:extLst>
  </p:cSld>
  <p:clrMapOvr>
    <a:masterClrMapping/>
  </p:clrMapOvr>
  <p:transition spd="slow">
    <p:wipe dir="r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9A5C36-500C-48E3-94EF-5E07599ED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Gestion de projet – Outils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D4DA33-F603-474F-91E9-889EEA637D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Communication → Slack</a:t>
            </a:r>
          </a:p>
          <a:p>
            <a:r>
              <a:rPr lang="fr-FR" dirty="0"/>
              <a:t>Gestion des sources → GitHub &amp; </a:t>
            </a:r>
            <a:r>
              <a:rPr lang="fr-FR" dirty="0" err="1"/>
              <a:t>SourceTree</a:t>
            </a:r>
            <a:endParaRPr lang="fr-FR" dirty="0"/>
          </a:p>
          <a:p>
            <a:r>
              <a:rPr lang="fr-FR" dirty="0"/>
              <a:t>Gestion des tâches → Trello</a:t>
            </a:r>
          </a:p>
          <a:p>
            <a:r>
              <a:rPr lang="fr-FR" dirty="0"/>
              <a:t>Développement → </a:t>
            </a:r>
            <a:r>
              <a:rPr lang="fr-FR" dirty="0" err="1"/>
              <a:t>IntelliJ</a:t>
            </a:r>
            <a:endParaRPr lang="fr-F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461BFA-215B-452C-8DC1-F5FCC47053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7C4FD-9AFF-4D23-B53E-6BA874EAB98C}" type="datetime1">
              <a:rPr lang="fr-FR" smtClean="0"/>
              <a:t>11/01/2018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610EFB-BEC9-4DED-A59C-DBA8D8937D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Maxime Brocourt, William Zaborowsky &amp; Louis Prud’homme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7CD2C2-EAD1-459F-B027-91B1F397D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9</a:t>
            </a:fld>
            <a:endParaRPr lang="en-US" dirty="0"/>
          </a:p>
        </p:txBody>
      </p:sp>
      <p:pic>
        <p:nvPicPr>
          <p:cNvPr id="7" name="slack" descr="Résultat de recherche d'images pour &quot;slack&quot;">
            <a:extLst>
              <a:ext uri="{FF2B5EF4-FFF2-40B4-BE49-F238E27FC236}">
                <a16:creationId xmlns:a16="http://schemas.microsoft.com/office/drawing/2014/main" id="{A2A23511-E88D-4CD5-BAD2-0DAECC0572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8770" y="2977189"/>
            <a:ext cx="2240280" cy="22402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git">
            <a:extLst>
              <a:ext uri="{FF2B5EF4-FFF2-40B4-BE49-F238E27FC236}">
                <a16:creationId xmlns:a16="http://schemas.microsoft.com/office/drawing/2014/main" id="{6B4217FE-F750-4B9F-825D-B4C28AC6D0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994787">
            <a:off x="8738770" y="2940891"/>
            <a:ext cx="2240281" cy="22402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source">
            <a:extLst>
              <a:ext uri="{FF2B5EF4-FFF2-40B4-BE49-F238E27FC236}">
                <a16:creationId xmlns:a16="http://schemas.microsoft.com/office/drawing/2014/main" id="{874837F8-A72C-45E9-BEF2-3197BCDE12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8208" y="2922937"/>
            <a:ext cx="2240281" cy="22402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trello">
            <a:extLst>
              <a:ext uri="{FF2B5EF4-FFF2-40B4-BE49-F238E27FC236}">
                <a16:creationId xmlns:a16="http://schemas.microsoft.com/office/drawing/2014/main" id="{8E03CFEE-396E-4C32-8BAB-E58A53DB3F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460023">
            <a:off x="8738770" y="2926079"/>
            <a:ext cx="2240280" cy="22402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4AD3CE1-9FB2-4F0B-81A5-CD4583EAD6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59900" y="2707769"/>
            <a:ext cx="2598021" cy="25980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32588576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9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9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9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9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theme/theme1.xml><?xml version="1.0" encoding="utf-8"?>
<a:theme xmlns:a="http://schemas.openxmlformats.org/drawingml/2006/main" name="Thème Doom">
  <a:themeElements>
    <a:clrScheme name="Berli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ème Doom" id="{151E00A6-0B02-40F2-B98D-62027C2300E1}" vid="{14E7D01A-5CAC-4B8E-812E-134B04CFA20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Thème Doom</Template>
  <TotalTime>69</TotalTime>
  <Words>291</Words>
  <Application>Microsoft Office PowerPoint</Application>
  <PresentationFormat>Widescreen</PresentationFormat>
  <Paragraphs>88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AmazDooMLeft</vt:lpstr>
      <vt:lpstr>AmazDooMRight</vt:lpstr>
      <vt:lpstr>Arial</vt:lpstr>
      <vt:lpstr>Calibri</vt:lpstr>
      <vt:lpstr>Thème Doom</vt:lpstr>
      <vt:lpstr>FataLPicardS</vt:lpstr>
      <vt:lpstr>Architecture générale – Les outils</vt:lpstr>
      <vt:lpstr>Architecture générale – L’organisation des sources</vt:lpstr>
      <vt:lpstr>Architecture des plugins – Forme</vt:lpstr>
      <vt:lpstr>Architecture des plugins – Type</vt:lpstr>
      <vt:lpstr>Les plugins du projet – Attaque</vt:lpstr>
      <vt:lpstr>Les plugins du projet – Déplacement</vt:lpstr>
      <vt:lpstr>Les plugins du projet – Graphisme</vt:lpstr>
      <vt:lpstr>Gestion de projet – Outils</vt:lpstr>
      <vt:lpstr>Gestion de projet – Contribution</vt:lpstr>
      <vt:lpstr>Gestion de projet – Erreurs</vt:lpstr>
      <vt:lpstr>Conclusion</vt:lpstr>
      <vt:lpstr>Fin 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FataLPicardS</dc:title>
  <dc:creator>Louis Prud'homme</dc:creator>
  <cp:lastModifiedBy>Louis Prud'homme</cp:lastModifiedBy>
  <cp:revision>8</cp:revision>
  <dcterms:created xsi:type="dcterms:W3CDTF">2018-01-11T09:19:30Z</dcterms:created>
  <dcterms:modified xsi:type="dcterms:W3CDTF">2018-01-11T10:29:02Z</dcterms:modified>
</cp:coreProperties>
</file>